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921DBB-0DF1-49AA-964C-8A8DB2FAD3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15" y="6155661"/>
            <a:ext cx="2198253" cy="7335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C056C-16BF-45E6-9C58-DC56179F95B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3B6E8-9CF8-4F4E-A0D2-EA1D4B439A53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0C046A-244F-4735-9446-99A22D1AF86C}"/>
              </a:ext>
            </a:extLst>
          </p:cNvPr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dirty="0">
                <a:latin typeface="Arial" pitchFamily="34" charset="0"/>
                <a:cs typeface="Arial" pitchFamily="34" charset="0"/>
              </a:rPr>
              <a:t>Mentoring boundaries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How do we keep ourselves safe when working with mentees?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Learning aims and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Autofit/>
          </a:bodyPr>
          <a:lstStyle/>
          <a:p>
            <a:r>
              <a:rPr lang="en-GB" sz="2400" dirty="0">
                <a:latin typeface="Arial" pitchFamily="34" charset="0"/>
                <a:cs typeface="Arial" pitchFamily="34" charset="0"/>
              </a:rPr>
              <a:t>To gain some additional understanding of professional boundaries within the mentoring relationship.</a:t>
            </a: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To explore some possible scenarios of boundary issues with mentees.</a:t>
            </a:r>
          </a:p>
          <a:p>
            <a:endParaRPr lang="en-GB" sz="2400" dirty="0">
              <a:latin typeface="Arial" pitchFamily="34" charset="0"/>
              <a:cs typeface="Arial" pitchFamily="34" charset="0"/>
            </a:endParaRPr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To gain confidence through discussion, asking questions, and gathering additional resources</a:t>
            </a:r>
            <a:r>
              <a:rPr lang="en-GB" sz="2400" dirty="0"/>
              <a:t>.</a:t>
            </a:r>
          </a:p>
          <a:p>
            <a:endParaRPr lang="en-GB" sz="2400" dirty="0"/>
          </a:p>
          <a:p>
            <a:r>
              <a:rPr lang="en-GB" sz="2400" dirty="0">
                <a:latin typeface="Arial" pitchFamily="34" charset="0"/>
                <a:cs typeface="Arial" pitchFamily="34" charset="0"/>
              </a:rPr>
              <a:t>Increased understanding of how to use both professional and peer supervision to maintain boundaries.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So, who am I, and what do I know about mentoring?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Specialist Mentor at the University of Sussex and the University of Brighton (autism and mental health).</a:t>
            </a:r>
          </a:p>
          <a:p>
            <a:pPr>
              <a:lnSpc>
                <a:spcPct val="90000"/>
              </a:lnSpc>
              <a:buNone/>
              <a:defRPr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Autism mentor and adviser working with </a:t>
            </a:r>
            <a:r>
              <a:rPr lang="en-GB" sz="2400" dirty="0" err="1">
                <a:latin typeface="Arial" pitchFamily="34" charset="0"/>
                <a:cs typeface="Arial" pitchFamily="34" charset="0"/>
              </a:rPr>
              <a:t>Hendrickx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 Associates, Access to Work, Autism Forward and privately through my own mentoring business (ASC Key Mentoring).</a:t>
            </a:r>
          </a:p>
          <a:p>
            <a:pPr lvl="2">
              <a:lnSpc>
                <a:spcPct val="90000"/>
              </a:lnSpc>
              <a:buNone/>
              <a:defRPr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lnSpc>
                <a:spcPct val="90000"/>
              </a:lnSpc>
              <a:buFontTx/>
              <a:buChar char="•"/>
              <a:defRPr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Nineteen year background of supporting autistic young people and adults in educational settings, work places and the community.</a:t>
            </a:r>
          </a:p>
          <a:p>
            <a:pPr marL="342900" lvl="1" indent="-342900">
              <a:lnSpc>
                <a:spcPct val="90000"/>
              </a:lnSpc>
              <a:buFontTx/>
              <a:buChar char="•"/>
              <a:defRPr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lnSpc>
                <a:spcPct val="90000"/>
              </a:lnSpc>
              <a:buFontTx/>
              <a:buChar char="•"/>
              <a:defRPr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Autism lead and team leader for a personal support team at an F.E college for 10 years.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Things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>
                <a:latin typeface="Arial" pitchFamily="34" charset="0"/>
                <a:cs typeface="Arial" pitchFamily="34" charset="0"/>
              </a:rPr>
              <a:t>Ask yourself:</a:t>
            </a: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What is my purpose for mentoring this person?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What do I need to know about my mentee?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What does my mentee need to know about me?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Are there any barriers to me being an effective mentor? If so, what can I do to overcome them?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What to do if one or more parties feel that it is not working.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Am I familiar with all the safeguarding policies and referral routes within the organisation?</a:t>
            </a: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Setting Boundaries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r>
              <a:rPr lang="en-GB" dirty="0">
                <a:latin typeface="Arial" pitchFamily="34" charset="0"/>
                <a:cs typeface="Arial" pitchFamily="34" charset="0"/>
              </a:rPr>
              <a:t>Case Study 1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Toby has grown up in care and prior to entering university was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homeless for a while. This background has meant that he is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extremely unsure of boundaries and does not readily trust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others. Following success on his course, he entered hostel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accommodation where he now feels depressed due to having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received little support to engage with employment. He is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extremely enthusiastic about working and using his skills, but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is currently overwhelmed by the whole process and does not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have a good idea of who to network with.</a:t>
            </a: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Task: Reflect on some ideas that you could discuss with Toby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in the first sessions in order to set some clear, stepped goals</a:t>
            </a: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towards employment and understanding boundaries</a:t>
            </a:r>
            <a:r>
              <a:rPr lang="en-GB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Setting Boundaries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r>
              <a:rPr lang="en-GB" dirty="0">
                <a:latin typeface="Arial" pitchFamily="34" charset="0"/>
                <a:cs typeface="Arial" pitchFamily="34" charset="0"/>
              </a:rPr>
              <a:t>Case Study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/>
              <a:t>   </a:t>
            </a:r>
            <a:r>
              <a:rPr lang="en-GB" dirty="0">
                <a:latin typeface="Arial" pitchFamily="34" charset="0"/>
                <a:cs typeface="Arial" pitchFamily="34" charset="0"/>
              </a:rPr>
              <a:t>You have a mentee,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Justina</a:t>
            </a:r>
            <a:r>
              <a:rPr lang="en-GB" dirty="0">
                <a:latin typeface="Arial" pitchFamily="34" charset="0"/>
                <a:cs typeface="Arial" pitchFamily="34" charset="0"/>
              </a:rPr>
              <a:t>, assigned to you and will be meeting them this week for the first time.</a:t>
            </a: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   Task: Discuss how you would approach the issue of establishing some boundaries between both of you and those you would like to discuss putting in place and why.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Setting Boundaries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r>
              <a:rPr lang="en-GB" dirty="0">
                <a:latin typeface="Arial" pitchFamily="34" charset="0"/>
                <a:cs typeface="Arial" pitchFamily="34" charset="0"/>
              </a:rPr>
              <a:t>Case Study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/>
              <a:t>   </a:t>
            </a:r>
            <a:r>
              <a:rPr lang="en-GB" dirty="0">
                <a:latin typeface="Arial" pitchFamily="34" charset="0"/>
                <a:cs typeface="Arial" pitchFamily="34" charset="0"/>
              </a:rPr>
              <a:t>You have been mentoring Joel now for a month, and despite setting some clear boundaries with him, he is constantly over-stepping these by ringing you and texting you at all hours, asking you for personal information.</a:t>
            </a:r>
          </a:p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   Task: Discuss how you would approach this problem and sort of resolutions you might seek to put in place.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Examples of good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en-GB" sz="2200" dirty="0">
                <a:latin typeface="Arial" pitchFamily="34" charset="0"/>
                <a:cs typeface="Arial" pitchFamily="34" charset="0"/>
              </a:rPr>
              <a:t>Be explicit in the first session about boundaries, use clear language, it is unhelpful for autistic mentees to be given unclear or vague information.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Set the boundaries and work collaboratively, don’t be afraid to refer back to this agreement if the boundaries are stretched, be assertive.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Avoid sharing personal information, try not to be drawn into off topic conversations or collude with mentees, you can help without doing so.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Never agree to keep a secret or a mentee’s confidence, confidentiality is with the organisation, not with you personally and you may need to break confidentiality if there is a safeguarding issue. 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Discuss with your supervisor if you are finding maintaining boundaries difficult, you will not be judged, supervision is there to support and offer a place of reflection and learning.</a:t>
            </a:r>
          </a:p>
          <a:p>
            <a:r>
              <a:rPr lang="en-GB" sz="2200" dirty="0">
                <a:latin typeface="Arial" pitchFamily="34" charset="0"/>
                <a:cs typeface="Arial" pitchFamily="34" charset="0"/>
              </a:rPr>
              <a:t>Report anything that concerns you, the safeguarding policy is there to protect mentors as well as mentees, and keep us all safe.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HOME\Documents\Karen\Progress isn't line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690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Mentoring boundaries</vt:lpstr>
      <vt:lpstr>Learning aims and objectives</vt:lpstr>
      <vt:lpstr>So, who am I, and what do I know about mentoring?</vt:lpstr>
      <vt:lpstr>Things to consider</vt:lpstr>
      <vt:lpstr>Setting Boundaries Case Study 1 </vt:lpstr>
      <vt:lpstr>Setting Boundaries Case Study 2</vt:lpstr>
      <vt:lpstr>Setting Boundaries Case Study 3</vt:lpstr>
      <vt:lpstr>Examples of good practice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Mentoring boundaries</dc:title>
  <dc:creator>Windows User</dc:creator>
  <cp:lastModifiedBy>Marie Djela</cp:lastModifiedBy>
  <cp:revision>13</cp:revision>
  <dcterms:created xsi:type="dcterms:W3CDTF">2021-01-27T12:21:46Z</dcterms:created>
  <dcterms:modified xsi:type="dcterms:W3CDTF">2021-02-11T00:17:48Z</dcterms:modified>
</cp:coreProperties>
</file>