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59" r:id="rId6"/>
    <p:sldId id="260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357"/>
    <a:srgbClr val="9AAF32"/>
    <a:srgbClr val="73297F"/>
    <a:srgbClr val="01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9094B-48BD-48EE-91D9-CA5DFE8AD073}" v="6" dt="2020-06-12T11:51:19.091"/>
    <p1510:client id="{5729B19A-DD2D-4289-B6F6-676D94623581}" v="7" dt="2020-06-12T11:42:5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2" autoAdjust="0"/>
    <p:restoredTop sz="80323" autoAdjust="0"/>
  </p:normalViewPr>
  <p:slideViewPr>
    <p:cSldViewPr snapToGrid="0">
      <p:cViewPr varScale="1">
        <p:scale>
          <a:sx n="28" d="100"/>
          <a:sy n="28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2347-9087-4D9C-89AC-8FFBAB76CC2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C7D91-B53E-40B4-B132-AE69C67A0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C7D91-B53E-40B4-B132-AE69C67A0D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5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C7D91-B53E-40B4-B132-AE69C67A0D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7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3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2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8C19-BE17-4FD6-97AC-DE9D12B59A57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1F0F-21B3-46A9-9A5C-7BC8D2C3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5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9AD749-A7F5-4785-A869-758178291C16}"/>
              </a:ext>
            </a:extLst>
          </p:cNvPr>
          <p:cNvSpPr/>
          <p:nvPr/>
        </p:nvSpPr>
        <p:spPr>
          <a:xfrm>
            <a:off x="3576907" y="834394"/>
            <a:ext cx="2666781" cy="3360782"/>
          </a:xfrm>
          <a:prstGeom prst="rect">
            <a:avLst/>
          </a:prstGeom>
          <a:noFill/>
          <a:ln w="31750">
            <a:solidFill>
              <a:srgbClr val="732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0790B-1A1D-496C-8944-85B63E38155D}"/>
              </a:ext>
            </a:extLst>
          </p:cNvPr>
          <p:cNvSpPr/>
          <p:nvPr/>
        </p:nvSpPr>
        <p:spPr>
          <a:xfrm>
            <a:off x="3572459" y="4274173"/>
            <a:ext cx="2666781" cy="3585937"/>
          </a:xfrm>
          <a:prstGeom prst="rect">
            <a:avLst/>
          </a:prstGeom>
          <a:noFill/>
          <a:ln w="31750">
            <a:solidFill>
              <a:srgbClr val="732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6C210-C762-4EC9-BDDF-BB8A5E2D6B3D}"/>
              </a:ext>
            </a:extLst>
          </p:cNvPr>
          <p:cNvSpPr/>
          <p:nvPr/>
        </p:nvSpPr>
        <p:spPr>
          <a:xfrm>
            <a:off x="6310268" y="829279"/>
            <a:ext cx="2575929" cy="7037657"/>
          </a:xfrm>
          <a:prstGeom prst="rect">
            <a:avLst/>
          </a:prstGeom>
          <a:noFill/>
          <a:ln w="31750">
            <a:solidFill>
              <a:srgbClr val="9AA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535D8-713F-449D-8032-233B05540417}"/>
              </a:ext>
            </a:extLst>
          </p:cNvPr>
          <p:cNvSpPr/>
          <p:nvPr/>
        </p:nvSpPr>
        <p:spPr>
          <a:xfrm>
            <a:off x="8957247" y="4212700"/>
            <a:ext cx="2666781" cy="3654236"/>
          </a:xfrm>
          <a:prstGeom prst="rect">
            <a:avLst/>
          </a:prstGeom>
          <a:noFill/>
          <a:ln w="31750">
            <a:solidFill>
              <a:srgbClr val="9AA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15C46-69A0-4FC6-93B4-53386863346C}"/>
              </a:ext>
            </a:extLst>
          </p:cNvPr>
          <p:cNvSpPr/>
          <p:nvPr/>
        </p:nvSpPr>
        <p:spPr>
          <a:xfrm>
            <a:off x="757628" y="841133"/>
            <a:ext cx="2751274" cy="7018977"/>
          </a:xfrm>
          <a:prstGeom prst="rect">
            <a:avLst/>
          </a:prstGeom>
          <a:noFill/>
          <a:ln w="31750">
            <a:solidFill>
              <a:srgbClr val="01A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33E15-187F-437B-8194-E95DB37B0351}"/>
              </a:ext>
            </a:extLst>
          </p:cNvPr>
          <p:cNvSpPr/>
          <p:nvPr/>
        </p:nvSpPr>
        <p:spPr>
          <a:xfrm>
            <a:off x="8958113" y="832351"/>
            <a:ext cx="2666781" cy="3308695"/>
          </a:xfrm>
          <a:prstGeom prst="rect">
            <a:avLst/>
          </a:prstGeom>
          <a:noFill/>
          <a:ln w="31750">
            <a:solidFill>
              <a:srgbClr val="E41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1D71D-C657-4130-BC68-59669081E7BE}"/>
              </a:ext>
            </a:extLst>
          </p:cNvPr>
          <p:cNvSpPr/>
          <p:nvPr/>
        </p:nvSpPr>
        <p:spPr>
          <a:xfrm>
            <a:off x="11695013" y="829072"/>
            <a:ext cx="2759083" cy="7037657"/>
          </a:xfrm>
          <a:prstGeom prst="rect">
            <a:avLst/>
          </a:prstGeom>
          <a:noFill/>
          <a:ln w="31750">
            <a:solidFill>
              <a:srgbClr val="E41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CDC9AC-8B8C-46F1-8785-FA6FC06B2C43}"/>
              </a:ext>
            </a:extLst>
          </p:cNvPr>
          <p:cNvSpPr/>
          <p:nvPr/>
        </p:nvSpPr>
        <p:spPr>
          <a:xfrm>
            <a:off x="757627" y="7931776"/>
            <a:ext cx="6805231" cy="2149098"/>
          </a:xfrm>
          <a:prstGeom prst="rect">
            <a:avLst/>
          </a:prstGeom>
          <a:noFill/>
          <a:ln w="31750">
            <a:solidFill>
              <a:srgbClr val="01A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A8C51-1A62-4AF1-A218-4875A386EB6C}"/>
              </a:ext>
            </a:extLst>
          </p:cNvPr>
          <p:cNvSpPr/>
          <p:nvPr/>
        </p:nvSpPr>
        <p:spPr>
          <a:xfrm>
            <a:off x="7648864" y="7931299"/>
            <a:ext cx="6805231" cy="2149575"/>
          </a:xfrm>
          <a:prstGeom prst="rect">
            <a:avLst/>
          </a:prstGeom>
          <a:noFill/>
          <a:ln w="31750">
            <a:solidFill>
              <a:srgbClr val="E41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endParaRPr lang="en-GB" sz="1444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C7624A3-06C4-4F07-A70A-9B579FF7AD38}"/>
              </a:ext>
            </a:extLst>
          </p:cNvPr>
          <p:cNvSpPr/>
          <p:nvPr/>
        </p:nvSpPr>
        <p:spPr>
          <a:xfrm>
            <a:off x="746954" y="846143"/>
            <a:ext cx="2783005" cy="258781"/>
          </a:xfrm>
          <a:prstGeom prst="roundRect">
            <a:avLst>
              <a:gd name="adj" fmla="val 0"/>
            </a:avLst>
          </a:prstGeom>
          <a:solidFill>
            <a:srgbClr val="01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chemeClr val="bg1"/>
                </a:solidFill>
                <a:latin typeface="VAG Rounded Thin"/>
                <a:ea typeface="Kozuka Gothic Pro M" pitchFamily="34" charset="-128"/>
                <a:cs typeface="VAG Rounded Thin"/>
              </a:rPr>
              <a:t>Key Partners</a:t>
            </a: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AAD8DBAD-05F3-4F71-BBDF-A245C40FDDA6}"/>
              </a:ext>
            </a:extLst>
          </p:cNvPr>
          <p:cNvSpPr/>
          <p:nvPr/>
        </p:nvSpPr>
        <p:spPr>
          <a:xfrm>
            <a:off x="3591446" y="836725"/>
            <a:ext cx="2662910" cy="258781"/>
          </a:xfrm>
          <a:prstGeom prst="roundRect">
            <a:avLst>
              <a:gd name="adj" fmla="val 0"/>
            </a:avLst>
          </a:prstGeom>
          <a:solidFill>
            <a:srgbClr val="732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chemeClr val="bg1"/>
                </a:solidFill>
                <a:latin typeface="VAG Rounded Thin"/>
                <a:ea typeface="Kozuka Gothic Pro M" pitchFamily="34" charset="-128"/>
                <a:cs typeface="VAG Rounded Thin"/>
              </a:rPr>
              <a:t>Key Activities</a:t>
            </a: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58F7E781-505A-4616-8E83-D7795AB697D5}"/>
              </a:ext>
            </a:extLst>
          </p:cNvPr>
          <p:cNvSpPr/>
          <p:nvPr/>
        </p:nvSpPr>
        <p:spPr>
          <a:xfrm>
            <a:off x="3591351" y="4274339"/>
            <a:ext cx="2647889" cy="260462"/>
          </a:xfrm>
          <a:prstGeom prst="roundRect">
            <a:avLst>
              <a:gd name="adj" fmla="val 0"/>
            </a:avLst>
          </a:prstGeom>
          <a:solidFill>
            <a:srgbClr val="7329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rgbClr val="FFFFFF"/>
                </a:solidFill>
                <a:latin typeface="VAG Rounded Thin"/>
                <a:ea typeface="Kozuka Gothic Pro M" pitchFamily="34" charset="-128"/>
                <a:cs typeface="VAG Rounded Thin"/>
              </a:rPr>
              <a:t>Key Resources</a:t>
            </a:r>
          </a:p>
        </p:txBody>
      </p:sp>
      <p:sp>
        <p:nvSpPr>
          <p:cNvPr id="17" name="Rounded Rectangle 39">
            <a:extLst>
              <a:ext uri="{FF2B5EF4-FFF2-40B4-BE49-F238E27FC236}">
                <a16:creationId xmlns:a16="http://schemas.microsoft.com/office/drawing/2014/main" id="{86AFDC5B-6475-4912-BD1D-8E3A2DB90707}"/>
              </a:ext>
            </a:extLst>
          </p:cNvPr>
          <p:cNvSpPr/>
          <p:nvPr/>
        </p:nvSpPr>
        <p:spPr>
          <a:xfrm>
            <a:off x="6298582" y="836723"/>
            <a:ext cx="2587615" cy="258781"/>
          </a:xfrm>
          <a:prstGeom prst="roundRect">
            <a:avLst>
              <a:gd name="adj" fmla="val 0"/>
            </a:avLst>
          </a:prstGeom>
          <a:solidFill>
            <a:srgbClr val="9A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chemeClr val="bg1"/>
                </a:solidFill>
                <a:latin typeface="VAG Rounded Thin"/>
                <a:ea typeface="Kozuka Gothic Pro M" pitchFamily="34" charset="-128"/>
                <a:cs typeface="VAG Rounded Thin"/>
              </a:rPr>
              <a:t>Value Proposition</a:t>
            </a:r>
          </a:p>
        </p:txBody>
      </p:sp>
      <p:sp>
        <p:nvSpPr>
          <p:cNvPr id="18" name="Rounded Rectangle 43">
            <a:extLst>
              <a:ext uri="{FF2B5EF4-FFF2-40B4-BE49-F238E27FC236}">
                <a16:creationId xmlns:a16="http://schemas.microsoft.com/office/drawing/2014/main" id="{24067BB9-A050-444F-BA8C-DA3B6F826EF1}"/>
              </a:ext>
            </a:extLst>
          </p:cNvPr>
          <p:cNvSpPr/>
          <p:nvPr/>
        </p:nvSpPr>
        <p:spPr>
          <a:xfrm>
            <a:off x="8963447" y="836658"/>
            <a:ext cx="2656113" cy="258781"/>
          </a:xfrm>
          <a:prstGeom prst="roundRect">
            <a:avLst>
              <a:gd name="adj" fmla="val 0"/>
            </a:avLst>
          </a:prstGeom>
          <a:solidFill>
            <a:srgbClr val="E41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chemeClr val="bg1"/>
                </a:solidFill>
                <a:latin typeface="VAG Rounded Thin"/>
                <a:ea typeface="Kozuka Gothic Pro M" pitchFamily="34" charset="-128"/>
                <a:cs typeface="VAG Rounded Thin"/>
              </a:rPr>
              <a:t>Customer Relations</a:t>
            </a:r>
          </a:p>
        </p:txBody>
      </p:sp>
      <p:sp>
        <p:nvSpPr>
          <p:cNvPr id="19" name="Rounded Rectangle 47">
            <a:extLst>
              <a:ext uri="{FF2B5EF4-FFF2-40B4-BE49-F238E27FC236}">
                <a16:creationId xmlns:a16="http://schemas.microsoft.com/office/drawing/2014/main" id="{A4E2AC34-D461-4FB0-BC87-983A3DE4DFCF}"/>
              </a:ext>
            </a:extLst>
          </p:cNvPr>
          <p:cNvSpPr/>
          <p:nvPr/>
        </p:nvSpPr>
        <p:spPr>
          <a:xfrm>
            <a:off x="8942110" y="4212701"/>
            <a:ext cx="2677449" cy="260462"/>
          </a:xfrm>
          <a:prstGeom prst="roundRect">
            <a:avLst>
              <a:gd name="adj" fmla="val 0"/>
            </a:avLst>
          </a:prstGeom>
          <a:solidFill>
            <a:srgbClr val="9A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rgbClr val="FFFFFF"/>
                </a:solidFill>
                <a:latin typeface="VAG Rounded Thin"/>
                <a:ea typeface="Kozuka Gothic Pro M" pitchFamily="34" charset="-128"/>
                <a:cs typeface="VAG Rounded Thin"/>
              </a:rPr>
              <a:t>Channels</a:t>
            </a:r>
          </a:p>
        </p:txBody>
      </p:sp>
      <p:sp>
        <p:nvSpPr>
          <p:cNvPr id="20" name="Rounded Rectangle 57">
            <a:extLst>
              <a:ext uri="{FF2B5EF4-FFF2-40B4-BE49-F238E27FC236}">
                <a16:creationId xmlns:a16="http://schemas.microsoft.com/office/drawing/2014/main" id="{B3BF91C7-BCBA-4768-A4F9-D11169FE0F5C}"/>
              </a:ext>
            </a:extLst>
          </p:cNvPr>
          <p:cNvSpPr/>
          <p:nvPr/>
        </p:nvSpPr>
        <p:spPr>
          <a:xfrm>
            <a:off x="11705682" y="829073"/>
            <a:ext cx="2759083" cy="258781"/>
          </a:xfrm>
          <a:prstGeom prst="roundRect">
            <a:avLst>
              <a:gd name="adj" fmla="val 0"/>
            </a:avLst>
          </a:prstGeom>
          <a:solidFill>
            <a:srgbClr val="E41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chemeClr val="bg1"/>
                </a:solidFill>
                <a:latin typeface="VAG Rounded Thin"/>
                <a:ea typeface="Kozuka Gothic Pro M" pitchFamily="34" charset="-128"/>
                <a:cs typeface="VAG Rounded Thin"/>
              </a:rPr>
              <a:t>Customer Segments</a:t>
            </a:r>
          </a:p>
        </p:txBody>
      </p:sp>
      <p:sp>
        <p:nvSpPr>
          <p:cNvPr id="21" name="Rounded Rectangle 58">
            <a:extLst>
              <a:ext uri="{FF2B5EF4-FFF2-40B4-BE49-F238E27FC236}">
                <a16:creationId xmlns:a16="http://schemas.microsoft.com/office/drawing/2014/main" id="{E6DC228D-D449-4A29-8278-0C7AD3209C8E}"/>
              </a:ext>
            </a:extLst>
          </p:cNvPr>
          <p:cNvSpPr/>
          <p:nvPr/>
        </p:nvSpPr>
        <p:spPr>
          <a:xfrm>
            <a:off x="757628" y="7931300"/>
            <a:ext cx="2423124" cy="258781"/>
          </a:xfrm>
          <a:prstGeom prst="roundRect">
            <a:avLst>
              <a:gd name="adj" fmla="val 0"/>
            </a:avLst>
          </a:prstGeom>
          <a:solidFill>
            <a:srgbClr val="01AEE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rgbClr val="FFFFFF"/>
                </a:solidFill>
                <a:latin typeface="VAG Rounded Thin"/>
                <a:ea typeface="Kozuka Gothic Pro M" pitchFamily="34" charset="-128"/>
                <a:cs typeface="VAG Rounded Thin"/>
              </a:rPr>
              <a:t>Costs</a:t>
            </a:r>
          </a:p>
        </p:txBody>
      </p:sp>
      <p:sp>
        <p:nvSpPr>
          <p:cNvPr id="22" name="Rounded Rectangle 77">
            <a:extLst>
              <a:ext uri="{FF2B5EF4-FFF2-40B4-BE49-F238E27FC236}">
                <a16:creationId xmlns:a16="http://schemas.microsoft.com/office/drawing/2014/main" id="{8271D401-F5E8-4709-9079-4994FBBCE559}"/>
              </a:ext>
            </a:extLst>
          </p:cNvPr>
          <p:cNvSpPr/>
          <p:nvPr/>
        </p:nvSpPr>
        <p:spPr>
          <a:xfrm>
            <a:off x="12030972" y="7938653"/>
            <a:ext cx="2423124" cy="258781"/>
          </a:xfrm>
          <a:prstGeom prst="roundRect">
            <a:avLst>
              <a:gd name="adj" fmla="val 0"/>
            </a:avLst>
          </a:prstGeom>
          <a:solidFill>
            <a:srgbClr val="E4135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637" b="1" dirty="0">
                <a:solidFill>
                  <a:srgbClr val="FFFFFF"/>
                </a:solidFill>
                <a:latin typeface="VAG Rounded Thin"/>
                <a:ea typeface="Kozuka Gothic Pro M" pitchFamily="34" charset="-128"/>
                <a:cs typeface="VAG Rounded Thin"/>
              </a:rPr>
              <a:t>Revenue</a:t>
            </a:r>
          </a:p>
        </p:txBody>
      </p:sp>
      <p:sp>
        <p:nvSpPr>
          <p:cNvPr id="23" name="Rounded Rectangle 114">
            <a:extLst>
              <a:ext uri="{FF2B5EF4-FFF2-40B4-BE49-F238E27FC236}">
                <a16:creationId xmlns:a16="http://schemas.microsoft.com/office/drawing/2014/main" id="{A51EC0A9-3BA4-4B2A-920F-BE16C654A8FC}"/>
              </a:ext>
            </a:extLst>
          </p:cNvPr>
          <p:cNvSpPr/>
          <p:nvPr/>
        </p:nvSpPr>
        <p:spPr>
          <a:xfrm>
            <a:off x="4535041" y="10235455"/>
            <a:ext cx="4898592" cy="372328"/>
          </a:xfrm>
          <a:prstGeom prst="roundRect">
            <a:avLst/>
          </a:prstGeom>
          <a:solidFill>
            <a:srgbClr val="2E1E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800" dirty="0">
                <a:solidFill>
                  <a:srgbClr val="FFFFFF"/>
                </a:solidFill>
                <a:ea typeface="Kozuka Gothic Pro M" pitchFamily="34" charset="-128"/>
                <a:cs typeface="VAG Rounded Thin"/>
              </a:rPr>
              <a:t>Find out more about the Business Model Canvas by visiting the authors website:</a:t>
            </a:r>
            <a:r>
              <a:rPr lang="en-GB" sz="800" dirty="0"/>
              <a:t> https://strategyzer.com/  </a:t>
            </a:r>
            <a:endParaRPr lang="en-GB" sz="800" dirty="0">
              <a:solidFill>
                <a:srgbClr val="FFFFFF"/>
              </a:solidFill>
              <a:ea typeface="Kozuka Gothic Pro M" pitchFamily="34" charset="-128"/>
              <a:cs typeface="VAG Rounded Thin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C7629F-4546-44DC-A0B1-8B869B2E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888" y="10152798"/>
            <a:ext cx="4647877" cy="4549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C3BF14-CAC0-4338-B8F4-76EF9CEB728A}"/>
              </a:ext>
            </a:extLst>
          </p:cNvPr>
          <p:cNvSpPr/>
          <p:nvPr/>
        </p:nvSpPr>
        <p:spPr>
          <a:xfrm>
            <a:off x="13135890" y="243300"/>
            <a:ext cx="1328876" cy="471447"/>
          </a:xfrm>
          <a:prstGeom prst="rect">
            <a:avLst/>
          </a:prstGeom>
          <a:solidFill>
            <a:srgbClr val="E41357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247" dirty="0">
                <a:solidFill>
                  <a:schemeClr val="bg1"/>
                </a:solidFill>
              </a:rPr>
              <a:t>Sales &amp; business development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C63F24-2E4C-41FF-B4C0-BB5C8BF24EC8}"/>
              </a:ext>
            </a:extLst>
          </p:cNvPr>
          <p:cNvSpPr/>
          <p:nvPr/>
        </p:nvSpPr>
        <p:spPr>
          <a:xfrm>
            <a:off x="11722310" y="243300"/>
            <a:ext cx="1328876" cy="471447"/>
          </a:xfrm>
          <a:prstGeom prst="rect">
            <a:avLst/>
          </a:prstGeom>
          <a:solidFill>
            <a:srgbClr val="9AAF32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247" dirty="0">
                <a:solidFill>
                  <a:schemeClr val="bg1"/>
                </a:solidFill>
              </a:rPr>
              <a:t>Marketing and business strategy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8094F8-9239-48A7-9775-E3E46C68A7CC}"/>
              </a:ext>
            </a:extLst>
          </p:cNvPr>
          <p:cNvSpPr/>
          <p:nvPr/>
        </p:nvSpPr>
        <p:spPr>
          <a:xfrm>
            <a:off x="10308730" y="243300"/>
            <a:ext cx="1328876" cy="471447"/>
          </a:xfrm>
          <a:prstGeom prst="rect">
            <a:avLst/>
          </a:prstGeom>
          <a:solidFill>
            <a:srgbClr val="73297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247" dirty="0">
                <a:solidFill>
                  <a:schemeClr val="bg1"/>
                </a:solidFill>
              </a:rPr>
              <a:t>Business operations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9787CC-C01D-4646-9E34-783BB688AF56}"/>
              </a:ext>
            </a:extLst>
          </p:cNvPr>
          <p:cNvSpPr/>
          <p:nvPr/>
        </p:nvSpPr>
        <p:spPr>
          <a:xfrm>
            <a:off x="8878163" y="243300"/>
            <a:ext cx="1328876" cy="471447"/>
          </a:xfrm>
          <a:prstGeom prst="rect">
            <a:avLst/>
          </a:prstGeom>
          <a:solidFill>
            <a:srgbClr val="01AEE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5" rIns="80189" bIns="40095" anchor="ctr"/>
          <a:lstStyle/>
          <a:p>
            <a:pPr algn="ctr">
              <a:defRPr/>
            </a:pPr>
            <a:r>
              <a:rPr lang="en-GB" sz="1247" dirty="0">
                <a:solidFill>
                  <a:schemeClr val="bg1"/>
                </a:solidFill>
              </a:rPr>
              <a:t>Purchasing and accounts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685C01-785B-4682-92ED-F4D5D852CDB5}"/>
              </a:ext>
            </a:extLst>
          </p:cNvPr>
          <p:cNvSpPr txBox="1"/>
          <p:nvPr/>
        </p:nvSpPr>
        <p:spPr>
          <a:xfrm>
            <a:off x="2520778" y="226749"/>
            <a:ext cx="628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My Business Model Canvas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6C1EC10-731D-4505-AFF2-1634E79BE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7" y="268161"/>
            <a:ext cx="1221317" cy="47144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BAEA55-F0AE-45DE-ACDD-B6DD13F90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7" y="10112996"/>
            <a:ext cx="2366415" cy="4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01144-A1FE-4884-A493-C40D0BB3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0" y="1973997"/>
            <a:ext cx="9858236" cy="6743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C54FF-01C3-44E8-887A-8CA16D58CD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06"/>
          <a:stretch/>
        </p:blipFill>
        <p:spPr>
          <a:xfrm>
            <a:off x="10097258" y="1973997"/>
            <a:ext cx="4628392" cy="417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10BA6-1587-4516-8655-08B2ED41121A}"/>
              </a:ext>
            </a:extLst>
          </p:cNvPr>
          <p:cNvSpPr txBox="1"/>
          <p:nvPr/>
        </p:nvSpPr>
        <p:spPr>
          <a:xfrm>
            <a:off x="3252970" y="301478"/>
            <a:ext cx="6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My Value Proposition Canvas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D8BDD-A856-4CD3-B30F-D621CDF8A33D}"/>
              </a:ext>
            </a:extLst>
          </p:cNvPr>
          <p:cNvSpPr/>
          <p:nvPr/>
        </p:nvSpPr>
        <p:spPr>
          <a:xfrm>
            <a:off x="11187315" y="367595"/>
            <a:ext cx="3538335" cy="47144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2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D6D67-AED8-43B7-A9E3-EC9883905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06"/>
          <a:stretch/>
        </p:blipFill>
        <p:spPr>
          <a:xfrm>
            <a:off x="10097258" y="6151667"/>
            <a:ext cx="4628392" cy="417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726F9-DF77-437D-BF10-2B79A9320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7" y="303786"/>
            <a:ext cx="1221317" cy="47144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2D616C-E246-4153-A1C1-29BF4DC19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8" y="9531724"/>
            <a:ext cx="3243325" cy="6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05799CC513D4D9BFB204EDD994ECD" ma:contentTypeVersion="2239" ma:contentTypeDescription="Create a new document." ma:contentTypeScope="" ma:versionID="a5b25e17c3c0f6cbae729493e0ffa0d6">
  <xsd:schema xmlns:xsd="http://www.w3.org/2001/XMLSchema" xmlns:xs="http://www.w3.org/2001/XMLSchema" xmlns:p="http://schemas.microsoft.com/office/2006/metadata/properties" xmlns:ns2="1a8ff624-5bef-4543-aa24-e2de0e290624" xmlns:ns3="65dda55e-e20c-4458-a42e-7877db60e28a" targetNamespace="http://schemas.microsoft.com/office/2006/metadata/properties" ma:root="true" ma:fieldsID="02da044885ffe1aaccb85d6d3aa8379a" ns2:_="" ns3:_="">
    <xsd:import namespace="1a8ff624-5bef-4543-aa24-e2de0e290624"/>
    <xsd:import namespace="65dda55e-e20c-4458-a42e-7877db60e28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f624-5bef-4543-aa24-e2de0e290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da55e-e20c-4458-a42e-7877db60e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EFC53A-1AEF-480D-8086-52084866D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AD1C8-4DBD-469B-8FD2-64283CA02D5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A3C69D7-8899-44F2-8EE2-618ECF2E1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ff624-5bef-4543-aa24-e2de0e290624"/>
    <ds:schemaRef ds:uri="65dda55e-e20c-4458-a42e-7877db60e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E3395F-8339-4AC1-9573-AED4622ACE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58</Words>
  <Application>Microsoft Office PowerPoint</Application>
  <PresentationFormat>Custom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VAG Rounded Thin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laws</dc:creator>
  <cp:lastModifiedBy>Carly Merriman</cp:lastModifiedBy>
  <cp:revision>4</cp:revision>
  <dcterms:created xsi:type="dcterms:W3CDTF">2018-10-03T06:33:36Z</dcterms:created>
  <dcterms:modified xsi:type="dcterms:W3CDTF">2022-02-09T17:43:30Z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0x010100CBA05799CC513D4D9BFB204EDD994ECD</vt:lpwstr>
  </property>
</Properties>
</file>